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66" r:id="rId3"/>
    <p:sldId id="258" r:id="rId4"/>
    <p:sldId id="265" r:id="rId5"/>
    <p:sldId id="267" r:id="rId6"/>
    <p:sldId id="268" r:id="rId7"/>
    <p:sldId id="263" r:id="rId8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8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03/02/2019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Alive in Christ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2:11 </a:t>
            </a:r>
            <a:r>
              <a:rPr lang="en-GB" sz="4000" b="1" dirty="0">
                <a:latin typeface="+mj-lt"/>
              </a:rPr>
              <a:t>- </a:t>
            </a:r>
            <a:r>
              <a:rPr lang="en-GB" sz="4000" b="1" dirty="0" smtClean="0">
                <a:latin typeface="+mj-lt"/>
              </a:rPr>
              <a:t>15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ALIVE IN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Conversion is important (11)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Having established the supremacy of </a:t>
            </a:r>
            <a:r>
              <a:rPr lang="en-GB" sz="3200" b="1" dirty="0" smtClean="0">
                <a:latin typeface="+mj-lt"/>
              </a:rPr>
              <a:t>Jesus, </a:t>
            </a:r>
            <a:r>
              <a:rPr lang="en-GB" sz="3200" b="1" dirty="0" smtClean="0">
                <a:latin typeface="+mj-lt"/>
              </a:rPr>
              <a:t>Paul now emphasises the enormity of what Jesus did at the Cross for us</a:t>
            </a:r>
          </a:p>
          <a:p>
            <a:r>
              <a:rPr lang="en-GB" sz="3200" b="1" dirty="0" smtClean="0">
                <a:latin typeface="+mj-lt"/>
              </a:rPr>
              <a:t>It seems there were people in the church who were saying that true believers must be circumcised as a ritual declaration of how seriously they took their faith</a:t>
            </a:r>
          </a:p>
          <a:p>
            <a:r>
              <a:rPr lang="en-GB" sz="3200" b="1" dirty="0" smtClean="0">
                <a:latin typeface="+mj-lt"/>
              </a:rPr>
              <a:t>In Galatians Paul dealt with this issue when people were teaching that it was essential for salvation (it isn’t!)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ALIVE IN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Conversion is important (11)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Paul says that Jesus has already circumcised them spiritually (“made without hands”)</a:t>
            </a:r>
          </a:p>
          <a:p>
            <a:r>
              <a:rPr lang="en-GB" sz="3200" b="1" dirty="0" smtClean="0">
                <a:latin typeface="+mj-lt"/>
              </a:rPr>
              <a:t>In Deuteronomy 30:6 we see that even in the OT circumcision was an outward sign of what God would do with someone’s heart</a:t>
            </a:r>
          </a:p>
          <a:p>
            <a:r>
              <a:rPr lang="en-GB" sz="3200" b="1" dirty="0" smtClean="0">
                <a:latin typeface="+mj-lt"/>
              </a:rPr>
              <a:t> Paul uses “circumcision” as a picture of death. Under Jewish Law a small part of the body was cut away as a symbol of consecration to God; Jesus has taken away our whole sinful nature through His death and resurrection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ALIVE IN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The powerful symbolism of baptism (12)</a:t>
            </a:r>
          </a:p>
          <a:p>
            <a:r>
              <a:rPr lang="en-GB" sz="3200" b="1" dirty="0" smtClean="0">
                <a:latin typeface="+mj-lt"/>
              </a:rPr>
              <a:t>Having spoken of the symbolism of circumcision Paul now mentions baptism</a:t>
            </a:r>
          </a:p>
          <a:p>
            <a:r>
              <a:rPr lang="en-GB" sz="3200" b="1" dirty="0" smtClean="0">
                <a:latin typeface="+mj-lt"/>
              </a:rPr>
              <a:t>Notice that he takes it for granted that believers will have been baptised</a:t>
            </a:r>
          </a:p>
          <a:p>
            <a:r>
              <a:rPr lang="en-GB" sz="3200" b="1" dirty="0" smtClean="0">
                <a:latin typeface="+mj-lt"/>
              </a:rPr>
              <a:t>The symbolism of burial and resurrection, we identify with Jesus </a:t>
            </a:r>
            <a:r>
              <a:rPr lang="en-GB" sz="3200" b="1" dirty="0" smtClean="0">
                <a:latin typeface="+mj-lt"/>
              </a:rPr>
              <a:t>in </a:t>
            </a:r>
            <a:r>
              <a:rPr lang="en-GB" sz="3200" b="1" dirty="0" smtClean="0">
                <a:latin typeface="+mj-lt"/>
              </a:rPr>
              <a:t>His suffering and triumph</a:t>
            </a:r>
          </a:p>
          <a:p>
            <a:r>
              <a:rPr lang="en-GB" sz="3200" b="1" dirty="0" smtClean="0">
                <a:latin typeface="+mj-lt"/>
              </a:rPr>
              <a:t>This symbolism reflects the faith in Jesus that God has placed within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ALIVE IN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The wonder of God’s forgiveness (13 - 15)</a:t>
            </a:r>
          </a:p>
          <a:p>
            <a:r>
              <a:rPr lang="en-GB" sz="3200" b="1" dirty="0" smtClean="0">
                <a:latin typeface="+mj-lt"/>
              </a:rPr>
              <a:t>Without the forgiveness of our sins we were spiritually dead</a:t>
            </a:r>
          </a:p>
          <a:p>
            <a:r>
              <a:rPr lang="en-GB" sz="3200" b="1" dirty="0" smtClean="0">
                <a:latin typeface="+mj-lt"/>
              </a:rPr>
              <a:t>God has forgiven all of our sins and dealt with our sinful nature</a:t>
            </a:r>
          </a:p>
          <a:p>
            <a:r>
              <a:rPr lang="en-GB" sz="3200" b="1" dirty="0" smtClean="0">
                <a:latin typeface="+mj-lt"/>
              </a:rPr>
              <a:t>The accusations of our sins have been wiped away, they have been symbolically nailed to Jesus’ Cross of suffering</a:t>
            </a:r>
          </a:p>
          <a:p>
            <a:r>
              <a:rPr lang="en-GB" sz="3200" b="1" dirty="0" smtClean="0">
                <a:latin typeface="+mj-lt"/>
              </a:rPr>
              <a:t>Our sin is buried in the deepest part of the sea (Micah7:19)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ALIVE IN CHRIST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The wonder of God’s forgiveness (13 - 15)</a:t>
            </a:r>
          </a:p>
          <a:p>
            <a:r>
              <a:rPr lang="en-GB" sz="3200" b="1" dirty="0" smtClean="0">
                <a:latin typeface="+mj-lt"/>
              </a:rPr>
              <a:t>He has made us alive in Christ</a:t>
            </a:r>
          </a:p>
          <a:p>
            <a:r>
              <a:rPr lang="en-GB" sz="3200" b="1" dirty="0" smtClean="0">
                <a:latin typeface="+mj-lt"/>
              </a:rPr>
              <a:t>Jesus has triumphed over the power of sin</a:t>
            </a:r>
          </a:p>
          <a:p>
            <a:r>
              <a:rPr lang="en-GB" sz="3200" b="1" dirty="0" smtClean="0">
                <a:latin typeface="+mj-lt"/>
              </a:rPr>
              <a:t>Jesus has triumphed over all principalities and powers of wickedness</a:t>
            </a:r>
          </a:p>
          <a:p>
            <a:r>
              <a:rPr lang="en-GB" sz="3200" b="1" dirty="0" smtClean="0">
                <a:latin typeface="+mj-lt"/>
              </a:rPr>
              <a:t>He has made a “public spectacle” of them (he shamed them) – a demonstration to all spiritual powers that He has triumphed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ALIVE IN CHRIST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Remember at what cost your life was bought</a:t>
            </a:r>
          </a:p>
          <a:p>
            <a:r>
              <a:rPr lang="en-GB" sz="3200" b="1" dirty="0" smtClean="0"/>
              <a:t>Remember that you were dead in your sins</a:t>
            </a:r>
          </a:p>
          <a:p>
            <a:r>
              <a:rPr lang="en-GB" sz="3200" b="1" dirty="0" smtClean="0"/>
              <a:t>Remember you have a spiritual enemy</a:t>
            </a:r>
          </a:p>
          <a:p>
            <a:r>
              <a:rPr lang="en-GB" sz="3200" b="1" dirty="0" smtClean="0"/>
              <a:t>Rejoice that you are </a:t>
            </a:r>
            <a:r>
              <a:rPr lang="en-GB" sz="3200" b="1" dirty="0" smtClean="0"/>
              <a:t>forgiven</a:t>
            </a:r>
            <a:endParaRPr lang="en-GB" sz="3200" b="1" dirty="0" smtClean="0"/>
          </a:p>
          <a:p>
            <a:r>
              <a:rPr lang="en-GB" sz="3200" b="1" dirty="0" smtClean="0"/>
              <a:t>Rejoice that you are now spiritually alive</a:t>
            </a:r>
          </a:p>
          <a:p>
            <a:r>
              <a:rPr lang="en-GB" sz="3200" b="1" dirty="0" smtClean="0"/>
              <a:t>Rejoice that Jesus has triumphed over our spiritual enemies, we are on the victory side!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602</TotalTime>
  <Words>425</Words>
  <Application>Microsoft Office PowerPoint</Application>
  <PresentationFormat>On-screen Show (4:3)</PresentationFormat>
  <Paragraphs>45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Alive in Christ</vt:lpstr>
      <vt:lpstr> ALIVE IN CHRIST</vt:lpstr>
      <vt:lpstr> ALIVE IN CHRIST</vt:lpstr>
      <vt:lpstr> ALIVE IN CHRIST</vt:lpstr>
      <vt:lpstr> ALIVE IN CHRIST</vt:lpstr>
      <vt:lpstr> ALIVE IN CHRIST</vt:lpstr>
      <vt:lpstr>ALIVE IN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78</cp:revision>
  <cp:lastPrinted>2018-10-29T13:10:57Z</cp:lastPrinted>
  <dcterms:created xsi:type="dcterms:W3CDTF">2006-10-06T13:54:24Z</dcterms:created>
  <dcterms:modified xsi:type="dcterms:W3CDTF">2019-02-03T08:28:37Z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